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Quattrocento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3635F64-35C1-4F68-A34C-BB842753AC51}">
  <a:tblStyle styleId="{F3635F64-35C1-4F68-A34C-BB842753AC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regular.fntdata"/><Relationship Id="rId25" Type="http://schemas.openxmlformats.org/officeDocument/2006/relationships/slide" Target="slides/slide19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QuattrocentoSans-bold.fntdata"/><Relationship Id="rId30" Type="http://schemas.openxmlformats.org/officeDocument/2006/relationships/font" Target="fonts/QuattrocentoSans-regular.fntdata"/><Relationship Id="rId11" Type="http://schemas.openxmlformats.org/officeDocument/2006/relationships/slide" Target="slides/slide5.xml"/><Relationship Id="rId33" Type="http://schemas.openxmlformats.org/officeDocument/2006/relationships/font" Target="fonts/QuattrocentoSans-boldItalic.fntdata"/><Relationship Id="rId10" Type="http://schemas.openxmlformats.org/officeDocument/2006/relationships/slide" Target="slides/slide4.xml"/><Relationship Id="rId32" Type="http://schemas.openxmlformats.org/officeDocument/2006/relationships/font" Target="fonts/Quattrocento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71b429932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71b429932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71b429932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71b429932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1b429932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71b429932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1b429932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71b429932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71b429932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71b429932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71b429932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71b429932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71b4299326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71b4299326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1b429932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1b429932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1b429932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71b429932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71b429932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71b429932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1b429932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71b429932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71b429932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71b429932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1b429932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71b429932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Name: Saikat Talukdar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1F1F1F"/>
                </a:solidFill>
                <a:highlight>
                  <a:srgbClr val="FFFFFF"/>
                </a:highlight>
              </a:rPr>
              <a:t>Hackathon Challenge for Data Science - Problem Statement - UpGrad | May'24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940325" y="264000"/>
            <a:ext cx="7319100" cy="7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Dimensionality Reduction</a:t>
            </a:r>
            <a:endParaRPr/>
          </a:p>
        </p:txBody>
      </p:sp>
      <p:sp>
        <p:nvSpPr>
          <p:cNvPr id="130" name="Google Shape;130;p22"/>
          <p:cNvSpPr txBox="1"/>
          <p:nvPr/>
        </p:nvSpPr>
        <p:spPr>
          <a:xfrm>
            <a:off x="600450" y="1212225"/>
            <a:ext cx="8082600" cy="33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Since vectorization created 10000 features, dimensionality reduction PCA applied to reduce it to 300. 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Truncated SVD method applied as the dataset is very large.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940325" y="264000"/>
            <a:ext cx="7319100" cy="7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/>
          </a:p>
        </p:txBody>
      </p:sp>
      <p:sp>
        <p:nvSpPr>
          <p:cNvPr id="136" name="Google Shape;136;p23"/>
          <p:cNvSpPr txBox="1"/>
          <p:nvPr/>
        </p:nvSpPr>
        <p:spPr>
          <a:xfrm>
            <a:off x="600450" y="1212225"/>
            <a:ext cx="8082600" cy="33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All machine learning classification models like Logistic Regression, Random Forest, SVC,Decision Tree, Gradient Boosting, XGBOOST tried.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Deep learning model with 2 Dense layers of 128 and 64 neurons with 2 Dropout layers.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940325" y="203925"/>
            <a:ext cx="7794600" cy="4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</a:t>
            </a:r>
            <a:endParaRPr/>
          </a:p>
        </p:txBody>
      </p:sp>
      <p:sp>
        <p:nvSpPr>
          <p:cNvPr id="142" name="Google Shape;142;p24"/>
          <p:cNvSpPr txBox="1"/>
          <p:nvPr/>
        </p:nvSpPr>
        <p:spPr>
          <a:xfrm>
            <a:off x="5902575" y="951650"/>
            <a:ext cx="3002100" cy="37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Logistic Regression model confusion matrix.</a:t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Weighted average score=83%</a:t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00" y="815700"/>
            <a:ext cx="5104400" cy="418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940325" y="203925"/>
            <a:ext cx="7794600" cy="4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</a:t>
            </a:r>
            <a:endParaRPr/>
          </a:p>
        </p:txBody>
      </p:sp>
      <p:sp>
        <p:nvSpPr>
          <p:cNvPr id="149" name="Google Shape;149;p25"/>
          <p:cNvSpPr txBox="1"/>
          <p:nvPr/>
        </p:nvSpPr>
        <p:spPr>
          <a:xfrm>
            <a:off x="5902575" y="951650"/>
            <a:ext cx="3002100" cy="37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SVC model confusion matrix.</a:t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Weighted average score=83%</a:t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21025"/>
            <a:ext cx="4912502" cy="417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940325" y="203925"/>
            <a:ext cx="7794600" cy="4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</a:t>
            </a:r>
            <a:endParaRPr/>
          </a:p>
        </p:txBody>
      </p:sp>
      <p:sp>
        <p:nvSpPr>
          <p:cNvPr id="156" name="Google Shape;156;p26"/>
          <p:cNvSpPr txBox="1"/>
          <p:nvPr/>
        </p:nvSpPr>
        <p:spPr>
          <a:xfrm>
            <a:off x="5902575" y="951650"/>
            <a:ext cx="3002100" cy="37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Deep Learning</a:t>
            </a: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model confusion matrix.</a:t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Weighted average score=84%</a:t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21025"/>
            <a:ext cx="4912502" cy="417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940325" y="264000"/>
            <a:ext cx="7319100" cy="7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Insights from the data</a:t>
            </a:r>
            <a:endParaRPr/>
          </a:p>
        </p:txBody>
      </p:sp>
      <p:sp>
        <p:nvSpPr>
          <p:cNvPr id="163" name="Google Shape;163;p27"/>
          <p:cNvSpPr txBox="1"/>
          <p:nvPr/>
        </p:nvSpPr>
        <p:spPr>
          <a:xfrm>
            <a:off x="600450" y="1212225"/>
            <a:ext cx="8082600" cy="33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 the training data, there was class imbalance in product category column for which </a:t>
            </a: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undersampling method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was used to address it.</a:t>
            </a:r>
            <a:endParaRPr b="1" sz="1000">
              <a:solidFill>
                <a:srgbClr val="D5D5D5"/>
              </a:solidFill>
              <a:highlight>
                <a:srgbClr val="38383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Deep Learning model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giving an </a:t>
            </a: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weighted average score of 84%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and Logistic Regression and SVC giving a weighted average score of 83% on the test data predictions.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940325" y="264000"/>
            <a:ext cx="7319100" cy="7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Addressing Misclassifications</a:t>
            </a:r>
            <a:endParaRPr/>
          </a:p>
        </p:txBody>
      </p:sp>
      <p:sp>
        <p:nvSpPr>
          <p:cNvPr id="169" name="Google Shape;169;p28"/>
          <p:cNvSpPr txBox="1"/>
          <p:nvPr/>
        </p:nvSpPr>
        <p:spPr>
          <a:xfrm>
            <a:off x="600450" y="1212225"/>
            <a:ext cx="8082600" cy="33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D5D5D5"/>
              </a:solidFill>
              <a:highlight>
                <a:srgbClr val="38383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Roboto"/>
              <a:buChar char="★"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Found that there is a lot of misclassification in ‘Baby Care’ category which is mispredicted by all the models as ‘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Home Decor &amp; Festive Needs’ possibly 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due to generic and ambiguous descriptions.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Conclusion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3000"/>
              <a:t>We can deploy the deep learning model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/>
              <a:t>Q n A</a:t>
            </a:r>
            <a:endParaRPr b="1" sz="3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3000"/>
              <a:t>Any questions?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/>
              <a:t>Thank you</a:t>
            </a:r>
            <a:endParaRPr b="1" sz="3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Ecommerce Product Categorization</a:t>
            </a:r>
            <a:endParaRPr sz="2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867775"/>
            <a:ext cx="7334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28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Build and train a multi-class text classifier model using the dataset provided.</a:t>
            </a:r>
            <a:endParaRPr b="1" sz="3500">
              <a:solidFill>
                <a:srgbClr val="FF0000"/>
              </a:solidFill>
            </a:endParaRPr>
          </a:p>
        </p:txBody>
      </p:sp>
      <p:graphicFrame>
        <p:nvGraphicFramePr>
          <p:cNvPr id="81" name="Google Shape;81;p15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{F3635F64-35C1-4F68-A34C-BB842753AC51}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82" name="Google Shape;82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7" name="Google Shape;87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Steps performed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" name="Google Shape;89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1. Analyse the dataset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2. Visualize and preprocess the data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3. Feature Engineering using Count Vectorization/TF-IDF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4. Building Machine Learning and deep learning models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5. Hyperparameter tuning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6. Model Evaluation 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940325" y="264000"/>
            <a:ext cx="7319100" cy="4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Data Distribution across Categories</a:t>
            </a:r>
            <a:r>
              <a:rPr lang="en"/>
              <a:t> 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600450" y="2299850"/>
            <a:ext cx="8082600" cy="22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900" y="985650"/>
            <a:ext cx="8377149" cy="397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940325" y="264000"/>
            <a:ext cx="7319100" cy="4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Data Distribution across Categories</a:t>
            </a:r>
            <a:r>
              <a:rPr lang="en"/>
              <a:t> </a:t>
            </a:r>
            <a:endParaRPr/>
          </a:p>
        </p:txBody>
      </p:sp>
      <p:sp>
        <p:nvSpPr>
          <p:cNvPr id="102" name="Google Shape;102;p18"/>
          <p:cNvSpPr txBox="1"/>
          <p:nvPr/>
        </p:nvSpPr>
        <p:spPr>
          <a:xfrm>
            <a:off x="305900" y="4157850"/>
            <a:ext cx="83772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As we can see, there are many generic words repeating across categories.</a:t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950" y="1140250"/>
            <a:ext cx="4241250" cy="291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40250"/>
            <a:ext cx="4452581" cy="291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940325" y="264000"/>
            <a:ext cx="7319100" cy="7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110" name="Google Shape;110;p19"/>
          <p:cNvSpPr txBox="1"/>
          <p:nvPr/>
        </p:nvSpPr>
        <p:spPr>
          <a:xfrm>
            <a:off x="600450" y="1212225"/>
            <a:ext cx="8082600" cy="33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Generic irrelevant words like </a:t>
            </a: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flipkart,price,genuine,only, delivery,free,shipping,guarantee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etc removed from the descriptions.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Stopwords removal done.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Numbers,extra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white spaces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non-word characters cleaned from the text descriptions.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940325" y="264000"/>
            <a:ext cx="7319100" cy="4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After Data Cleaning</a:t>
            </a:r>
            <a:endParaRPr/>
          </a:p>
        </p:txBody>
      </p:sp>
      <p:sp>
        <p:nvSpPr>
          <p:cNvPr id="116" name="Google Shape;116;p20"/>
          <p:cNvSpPr txBox="1"/>
          <p:nvPr/>
        </p:nvSpPr>
        <p:spPr>
          <a:xfrm>
            <a:off x="305900" y="4157850"/>
            <a:ext cx="83772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Now we </a:t>
            </a: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can see, the generic words are not repeating like before. We see the most frequent words relevant to the category.</a:t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43600"/>
            <a:ext cx="4164049" cy="315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8850" y="843600"/>
            <a:ext cx="4522750" cy="315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940325" y="264000"/>
            <a:ext cx="7319100" cy="7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</a:t>
            </a:r>
            <a:endParaRPr/>
          </a:p>
        </p:txBody>
      </p:sp>
      <p:sp>
        <p:nvSpPr>
          <p:cNvPr id="124" name="Google Shape;124;p21"/>
          <p:cNvSpPr txBox="1"/>
          <p:nvPr/>
        </p:nvSpPr>
        <p:spPr>
          <a:xfrm>
            <a:off x="600450" y="1212225"/>
            <a:ext cx="8082600" cy="33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Both Count Vectorization and TF-IDF method applied.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Found model performance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better 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 case of TF-IDF with undersampled train data.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★"/>
            </a:pPr>
            <a:r>
              <a:rPr b="1"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So, TF-IDF used as vectorization method.</a:t>
            </a:r>
            <a:endParaRPr b="1"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